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Vågan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6210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90432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0447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8410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971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0607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4664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2018-11-27T15:57:31Z</dcterms:modified>
</cp:coreProperties>
</file>