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Flakstad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437538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3608886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486011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81358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133699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32124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1 579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9520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1 579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621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2018-11-27T15:57:03Z</dcterms:modified>
</cp:coreProperties>
</file>