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Værøy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28797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10561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1733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3150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5591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3548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0564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2018-11-27T15:56:49Z</dcterms:modified>
</cp:coreProperties>
</file>