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Steigen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297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30874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13729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96273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3120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46542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7696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2018-11-27T15:55:24Z</dcterms:modified>
</cp:coreProperties>
</file>