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Saltdal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77770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08296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01406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2632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172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7919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5837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2018-11-27T15:54:40Z</dcterms:modified>
</cp:coreProperties>
</file>