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Beiarn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6834717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401913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55002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269177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89507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9932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0184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619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2018-11-27T15:54:26Z</dcterms:modified>
</cp:coreProperties>
</file>