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Meløy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65077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75675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24256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44883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97359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2 843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2 843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77839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2 198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6314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3 224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627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2018-11-27T15:53:58Z</dcterms:modified>
</cp:coreProperties>
</file>