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Rødøy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9352075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674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4250919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8499344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011140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860333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674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674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674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674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314279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262015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613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2018-11-27T15:53:44Z</dcterms:modified>
</cp:coreProperties>
</file>