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Hemnes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4447994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6898982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222596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545782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110611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352431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157147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2018-11-27T15:52:48Z</dcterms:modified>
</cp:coreProperties>
</file>