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Nesna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47098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02760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24581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7543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9397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9869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359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2018-11-27T15:52:34Z</dcterms:modified>
</cp:coreProperties>
</file>