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Dønna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797370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7284984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0416234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031556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337482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1 920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1 920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233155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113098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621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2018-11-27T15:52:20Z</dcterms:modified>
</cp:coreProperties>
</file>