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Grane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77934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02914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16436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5283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3522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2066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313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2018-11-27T15:51:51Z</dcterms:modified>
</cp:coreProperties>
</file>