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Vefsn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31881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14587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52111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9252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12 624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7312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10 962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3376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1326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6 294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6 330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628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2018-11-27T15:51:37Z</dcterms:modified>
</cp:coreProperties>
</file>