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Vevelstad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128497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95262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97347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2509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84933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4642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626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2018-11-27T15:51:09Z</dcterms:modified>
</cp:coreProperties>
</file>