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Sømna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762770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731589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633460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20594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0511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88660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31468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2018-11-27T15:50:26Z</dcterms:modified>
</cp:coreProperties>
</file>