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Rauma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74159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4940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5594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3682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0957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5147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6066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2018-11-27T15:47:51Z</dcterms:modified>
</cp:coreProperties>
</file>