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Sula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36771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40591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49391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3749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2570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321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1942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2018-11-27T15:46:54Z</dcterms:modified>
</cp:coreProperties>
</file>