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Rogaland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4637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87 500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141 004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1409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10858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7870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4805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4702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34 645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17 526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88 832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249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57 321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2018-11-27T15:14:27Z</dcterms:modified>
</cp:coreProperties>
</file>