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Oslo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21038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36 795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40 753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43 377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04882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2688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3060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43 377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7270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08570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24 756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13 619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3898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32 701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626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2018-11-27T15:12:41Z</dcterms:modified>
</cp:coreProperties>
</file>