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Oslo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3218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40 753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43 377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8714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28978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8450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3295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9678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6726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32 701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2018-11-27T15:21:36Z</dcterms:modified>
</cp:coreProperties>
</file>