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Finnmark - Finnmárku - Finmarkku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03904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57 362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95 187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62 054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41 366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18 745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137 538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0E53EE9-BF0E-F10C-32B6-44F55A0FB3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30279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02311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0589B8C-6D0E-230C-F28D-3978D5B762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448ECB3-A1DA-9EBC-8576-99BED8D154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810367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137 538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B729D9B-8E6D-36CE-7239-43B56A6203A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05185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953655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23 220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107 552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45B45CB-4C13-C0A0-641C-82819E50C0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51688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40 256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90 490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4748604-CAFC-1415-98EE-EA57E31B87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2531834-8AB9-FC97-BB2B-631B48C1B8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4B3FA47-09C2-7B6F-FF30-71B573CEFE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A544D70-B926-63E8-E05F-BCB38140E4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96DDC28-3630-2368-5168-B14A9D7F08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1AF651D-7477-56D9-6EF9-B81806C5BB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A09EBA5-896A-9D34-5572-7FE3FA8460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BA38F12-6AED-358A-8A43-AAF5AEDD07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51F1AA4-8314-0B98-3D54-2D87C16A4B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2025-04-09T11:49:51Z</dcterms:modified>
</cp:coreProperties>
</file>