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Troms - Romsa - Tromssa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1506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48 174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59 558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42 733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35 446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27 562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95 004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2E690D-401C-29AC-7390-B980352D1F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6350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53933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9C82BE5-3633-0A96-B75D-41CA56907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E13CDC-AF69-566F-40CB-45E0BA769A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3516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95 004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A1863A5-3827-773B-F240-C587B7A962F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18355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76035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11 339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80 915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1CAD71-CF02-E53D-0E48-D9C24187F9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67143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23 991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68 123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CB33E1-F9F5-FA6A-EFAF-8B84F56F76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684BD4-EED4-7F92-A85F-7564E36D93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1FB6509-C582-EBE2-4DA2-D5C71B4457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02576E-BE00-333F-51B3-CD1BCD6691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D6D8871-7BCB-A764-6CB7-86F80B3ABC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6683AC-3D08-17B5-3547-9AF41BEB58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4E835F-169E-2880-5EEF-F6235FABB0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D11D09-3E66-E692-6E73-5C75B9D383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1A3FCD-4BE7-C044-E9BB-ECBECD200A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2025-04-09T11:49:39Z</dcterms:modified>
</cp:coreProperties>
</file>