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Trøndelag - Trööndelage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3881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101 476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149 188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117 286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144 696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E3977C-A5F8-490D-DD99-A6933FB95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5319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259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FE85359-72B8-DFBD-75D6-A0F2C2796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C60511-E104-14CF-B9E8-1A77E2BB3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6441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162 405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4781C70-A19D-BB95-5F3D-7E680AAB141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9078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156 851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147 054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156 194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164 705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0263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21 075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43DA4E-FDB3-F60C-5422-32A8BBCCFE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481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69 837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0E4EE6-9586-390D-BCAB-6C73C34F8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600E81-23B9-59B9-7F98-3448A15BC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C46911-58A2-B947-D12E-C5E82A432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BD4957-A7D0-340F-19CE-B74DB2FAC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B7B673-4E2C-4E18-E9EB-B7BF3BD5F8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9C95B2-4F64-83E4-BBE3-DBC8CFE09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755FCC-3B33-15EB-2C12-71898D9BD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57E000-7543-6016-6CA6-CAA1A77AC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360365-4E57-7CEB-1A2D-482A5F5C1F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2025-04-09T11:49:28Z</dcterms:modified>
</cp:coreProperties>
</file>