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Frøya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194235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43783F6-899F-6839-1A76-FF8485345B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53208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915561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85536A39-E677-963F-A005-6F1F1A58EF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A3FF53C-CBE8-125D-E794-ADB854FAE9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057716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26B756CB-6EFA-D491-15CA-D835ACD18B7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055384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530129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D42907D-3F7C-1675-A39C-2C5879287C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068683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BBB085A-D19D-16F3-5F27-3F0DB4ACDD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226C6EA-8972-AF51-4539-B47BF9D623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57B9369-C9EF-F6E4-C14B-EE2D288497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65E34C5-C603-0B1A-CAF4-748B24420D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B66C605-F730-86D9-A9D2-95470B1C4C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D742F38-84BA-6EDB-C19B-0097A5DA4F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49D340D-4D86-8CC3-7C63-D4B9C63CE6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6E7BE2D-DDDE-2E11-1886-B3ED3F6BAE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98D7E43-7688-1E83-CBC7-20B7BCACF8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2025-04-15T07:31:30Z</dcterms:modified>
</cp:coreProperties>
</file>