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Namsos - Nåavmesjenjaelmie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764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EED09C-A585-42D7-B5B2-90DC4C08B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8468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1287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821151C-3A60-6D32-1AD9-7C99D45D8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05FF8A-4A7C-541F-DAD7-DBE3B13FE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463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3C9CFF1-D0B7-05B1-3A40-8083E104274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1643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4392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C8F701-1636-8C8C-C21A-D6375D938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441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F308E3-E0B9-A74A-0759-73EB51C0CF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5F7A2D-1A6C-5682-AD23-8ED2D97ED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1455EF-D2F0-604C-E22B-42204BC59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E44B8-4D1C-0A8D-0D3D-36C99C46F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D80A84-2B8F-19DB-3750-AD61E45A4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151723-78A4-0FA1-7157-81C4200EC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F93BD3-F84D-DDAD-319E-053E97DB8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F73DEC-4E61-4B02-A8C0-BAE1AFD6A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CF8E19-50C2-C55E-190C-38F2E4E9F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2025-04-15T07:31:17Z</dcterms:modified>
</cp:coreProperties>
</file>