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Steinkjer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8721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CBCCFA-83C4-169B-7874-FEBA339E37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5856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91975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1DCD123-BF9A-B063-CA3A-DFABB6FC0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BFF867-8DF9-E319-98F9-83D21BC19D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0564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7C8EFDC-FB3B-1D0B-E3A7-A54E20E5311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9218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7830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B631D0-D550-4DF4-D8FD-487700F90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4199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621064-FAD3-3B7F-BD2E-305F406A0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030071-476A-F8BD-BD0F-02DBD5A00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DE0BF2-8C8A-B69A-B28C-E4394181F4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A9BCE2-B6A0-6FC5-6559-7182DD511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EEE58C-93EF-2DE2-AC39-469E45C54F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F9E3F3-84F1-1B76-BCFF-FCF8405FC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45DDD1-F79F-1784-E661-AEC3AD33B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0E30F0-4633-8B38-9270-01D8C8154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767328-1091-A1B7-E634-88A692B05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2025-04-15T07:31:04Z</dcterms:modified>
</cp:coreProperties>
</file>