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Trondheim - Tråante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6001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27 758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51 338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B01208-669F-4C46-462E-9B2C0BFA3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794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7020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EC69D08-5A4D-819B-8727-68EC9E4DC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13A6E2-BC25-D407-A854-2CFDE6B6A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8997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53 560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018491C-3BC1-DE7E-FD0D-74169F4DCA2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7992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56 443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53 981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54 052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53 560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209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8 924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40 422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458095-37AB-C634-7EB2-32D204069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1570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17 456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33 655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D105CF-65A9-8555-66FA-C6B769FC5A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449484-E23C-D373-54B6-6E4E3D138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215C3B-5343-B46A-78F1-0B9D77FA74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21169A-2A81-3128-C082-90F21BF2C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CA7F32-3218-EE8B-7511-A644ABAB3D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7B159F-35DB-D359-A536-22AB7B7B5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7DBED6-C4B2-DB64-439D-E61E6B9F6E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0800AA-0BBB-E670-D171-9141C24F43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7EAC7F-9754-DC8D-9898-E32D25885E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775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2025-04-15T07:30:52Z</dcterms:modified>
</cp:coreProperties>
</file>