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4942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622 948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437 458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77 742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702 728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6A7ED0-E3AA-ADBA-1726-44B19DAD3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7714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96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120E6A9-6042-281D-B0D3-13389F514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47AABB-21A8-F9A5-3B22-C2B05C76EF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1400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702 728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57932F3-D765-5C96-D008-D362630776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973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214 762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430 498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564 084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646 902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2684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182 638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32 851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487 240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57840B-8844-0396-09F7-1C6CDD827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8677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340 883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37 742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324 104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408A4E-9B3A-CB8D-4C76-9574E29F00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04E492-D954-2698-F3EB-17138E083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E83755-4395-07CF-9764-03D66CD14A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3DB70E-0AFC-F918-2ABE-E95B07BAE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9AE8B4-7667-81D1-DDD0-3CCFEFA52E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812360-83A5-04F7-4755-67C4BF249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5E8772-3FF4-1041-CBC4-BA814B8C71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81B68C-21F8-6C7C-06F1-CC6DC18D0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C9D1A9-1CE5-5732-E3EB-E05B0FF71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2025-04-09T11:49:16Z</dcterms:modified>
</cp:coreProperties>
</file>