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Stryn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692502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3 908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11 259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4 934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263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3 123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11 521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830F849-6335-5F22-5339-88D29D738E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807911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924614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B431A6B1-BAE5-C930-1159-4B93447DCA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34CCD04-B18B-C884-2AE8-110EDF695F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232227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11 521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5FE6C88E-E7EF-6E1C-3955-2EF2BA08DDB5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201187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2 050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4 798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11 521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11 521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04261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9 483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12A23A1-91CB-0CC7-46F5-EF45774236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882141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3 787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7 648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DCBD04E-A99D-0BBE-12B0-4090953096C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099402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952890D-D27D-1A22-5F39-7175ED5B7B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1D76C5D-9D2E-18C5-9A52-0B93B7FE9CD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78B908D-EE4A-826B-D3E4-BBF28AE293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6619F42-D795-4113-E619-D8260241C22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274ACB3-BFD3-F637-943A-9EA887E3D6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9E1271A-C51D-023D-312F-D7162D41618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A58C62F-B6B1-8A76-C070-7BAABC0771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7A83B23-2D27-FC54-8B7F-41AC4D1F5E3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766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2025-04-15T07:30:39Z</dcterms:modified>
</cp:coreProperties>
</file>