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Gloppen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3612315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3 963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3 630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448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4 106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FA1DA27-B86B-8FA4-0711-0DBC5B99AA2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28236323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77537948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138DD414-70A7-BEBF-AA8F-E3EC548C84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BB58187-3442-DC85-04CD-DAE54AC3F08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2089581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4 106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C3B78BC1-DBF0-5C96-9CFE-1F895036CDE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64506120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732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4 106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4 106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4 106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73042486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3 272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1B2D297-4D69-4BF1-EFAC-F8AE895A2C6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59681862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3 950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156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B630DE4-5DCA-0102-63D9-E846A06752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209BA04-C829-1F5A-0491-6AF20A6612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ABC0868E-B452-4C0C-02B7-84C7927F66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9000032-DA1E-497A-3EA8-5BDA95EA8BA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6DB540C-FB3B-76BD-A8F7-50B79D32F79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A478A78-D29C-55E4-3E85-B73E2D8D5D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4672DCC-A06E-E8FE-9B6B-066C0335051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06B53FC-4AB0-84AA-2CCD-24F4D994DE6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E93BD8D-6C77-4CAC-6A5B-6D0EBAA0E9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762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2025-04-15T07:30:26Z</dcterms:modified>
</cp:coreProperties>
</file>