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328018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12 556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13 088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12 842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13 170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84AECE3-2D14-489C-5B7B-D44FE1DE8D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613156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316086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1EF32079-F867-06A0-4A83-9DBAB0572C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DE60C3A-4B78-A3A8-3C7D-C35272697C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992801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13 170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349626CA-A72C-47E8-FC9F-4D676FBFF1E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19875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5 699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9 545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9 545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13 170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157448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5 023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5 059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DF8DE81-673E-78BA-373D-291949AC9D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372945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11 202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1 968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E64E604-9472-E354-2D68-2BE3C32692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BD69AF3-A78C-B7CD-856C-20BDDFBDC3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C79116A-1B60-BA38-D13B-2CD652A83B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61D5923-3268-EA99-935C-145C2B0E82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4FAB294-26A7-651B-F029-D034DBE2A3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5A3BB89-1E0D-F44E-DB83-855A478AA9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5830ACD-F85D-FB4A-484D-555C3D5F42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1E10BBA-9D50-696A-DDD1-BF363D5280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6A914AD-34DC-E957-2664-66C73FAEFF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2025-04-15T07:30:13Z</dcterms:modified>
</cp:coreProperties>
</file>