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Bremanger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198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2FC0D9-17C9-2C03-79BD-FBEBA1265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16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2662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0ACF3BC-0DE7-C0E8-8661-4DD510170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0DF367-7F8F-800D-7270-5060D59CB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5510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0D89647-F92E-5C75-9F1C-DECA308BEF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8788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2552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DEB805-FA3B-5220-DF10-3D07A1D339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3384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D31F57-1A24-483A-2B40-280CFD141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4F4165-FB20-6239-DEE2-95E00D38D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0C89E0-D229-13D1-EE09-F21C0AC7A0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AEEF16-BD82-87A1-937C-9BDCDB741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A34112-5BB7-4849-CDF1-9A444D0F1E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FE9183-E2E7-EB66-F1D6-747B9DE59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D57C4A-519C-BB23-3A6F-49765F83E7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FA3821-CC19-AC87-86FB-79C9B0F9A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259432-46E2-355D-C611-B288B3E63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2025-04-15T07:30:00Z</dcterms:modified>
</cp:coreProperties>
</file>