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Sunnfjord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3698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15 309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DDBA9A-E8EF-2ABD-DC1D-A7963B45D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4880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3861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D7136E6-6250-1571-0AA0-AC8E192C8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C30928-ABA3-C4FD-5CC6-57A18D19E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4879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94EEB0D-2D23-70E2-AE60-DDF1A9D3905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9002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16 987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8059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6FFA7D-6AA4-A7EC-51E7-FD2521C5A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5529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13 789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A72540-9481-9934-F68B-5F04BC7A1C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966983-B0E5-A624-B325-90B21A278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6E996B-11B0-E176-1E35-644DA39283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A2CA1B-5F75-16C5-EF3E-3EBE6EADA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70CF6D-EB15-1B0F-DA34-3DFFA1FEE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4833DD-2499-4AFC-E193-CE04185DF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C85F95-7DDC-B903-0C44-F83E8B90AA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815334-FB83-2FDE-3C00-D76DC4660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F36499-C88C-433A-8CFC-3E07F28C6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2025-04-15T07:29:45Z</dcterms:modified>
</cp:coreProperties>
</file>