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2192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4ED7A0-0943-5D06-5A7B-9CBD139AF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3661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2989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E59AF64-0E9B-EA88-1011-F6F3A6301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9963B6-8FB8-434E-0B40-271AB6073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9824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1D39215-0751-224D-772D-07EF8AE69E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9036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0315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A3120A-BE2C-920B-5192-94D1943B4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9819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25284F-D480-5CD4-7943-A4E8756E8E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B3FF0D-AD49-BF44-127F-B7BD00F1E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BC2162-C3CA-A607-3FC0-1E897C768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F29EF9-D52B-BCBE-DB46-7D0D172C3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E900BC-FBA2-03B0-BF36-1762558736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05EF9F-B33D-DCF6-1954-337EF99B9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11CD75-5BD5-15A9-0A49-3042F9F7A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C82E65-4A4A-8A6D-6F86-A7D5E76B3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CA7421-5442-6709-EBA8-2A5A954AE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2025-04-15T07:29:32Z</dcterms:modified>
</cp:coreProperties>
</file>