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Askvoll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71866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37EC0F-C239-E424-34A4-EA925E0951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53001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6542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812101F-EF23-5B72-915B-FDC792763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6DBD28-4F25-9FBE-FC94-D0D5655FF6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2110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B01AF0A-AA38-A275-3B08-CD399B2E059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0321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55742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ADD1DD-4800-E1AD-DD54-C01F509BB3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8085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4F9A6A-3444-1BEA-8632-20BD37019F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25A410-7EC2-444A-B990-1EFB8F103E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81AEB9-9AC6-65E0-B6F2-06D952CAD0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38F708-A67F-FF19-CD42-362CE13CDE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34391D-DC68-BB73-54A0-398A10C023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E417AE-18E5-87C8-24C0-140405F410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759A54D-D6DA-590A-D33D-4CB72F676D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3BD5DF-845A-B1B3-5093-A48388063F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4A04EA-1050-9F51-F133-1EA50C7241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2025-04-15T07:29:19Z</dcterms:modified>
</cp:coreProperties>
</file>