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Luster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13149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7 261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13 999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932582-BD10-273A-ADA3-B2E3D401D8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29140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26149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609D508-DEE4-8FC0-1E44-C2C57475B7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C29DE8-300A-22D1-65F5-E69ACD31CD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8020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13 999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308CF20-A909-81F7-CC4D-1D5CFA75776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1003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9 380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9 380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12 280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12 280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09384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FD36B1-5293-6979-3D4E-0D07FA311E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8989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3 720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10 278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394A63-4BA7-67B1-64B7-DC931EBB22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96585B-282F-C61E-03EB-BC3519EC99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61948A-A6B3-F442-8CE9-4899FB188E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ACC60EA-A150-99B3-4754-6B7D97312C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93D4AF-2976-7ACC-76C7-E4F371FCC3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BCCA7D-C63C-570A-6B87-37B5B8DBB5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E85F442-2BCF-D0BF-7788-02B794B2FF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DF3D7D-C2D7-984A-7655-08CD3E9C9A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2A4445-A651-A222-0D62-84E8CBC963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2025-04-15T07:29:06Z</dcterms:modified>
</cp:coreProperties>
</file>