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Årdal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629270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24 534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32 440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16 495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1 231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33 671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A7B709B-3BB2-B03E-15CA-253D50843C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925607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157700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96AAC8C3-7DE6-B66C-7525-BB0EE9DBD8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3306876-F4E0-4A20-4AE2-433B3E7496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417233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33 671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C2BCB341-3C25-26BD-2125-3378214831B7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156454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3 253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6 822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6 822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9 177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430677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8 003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25 667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6312A24-09D3-9E19-E0F8-2E97EBDBF2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888122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8 223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25 447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C69FCC2-68C3-98D7-CCE5-AFB84478104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9A195DB-8413-7D14-3747-F9CEDE9BCF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6A1FE33-0366-4CAE-99FC-AF5A2F99C3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7B40DAE-3B87-918D-183F-3BDA6BC3A8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66B0291-371A-BE54-A6B4-4F8A0E4891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976BEB1-DD0D-C8E2-B282-852CE468FD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58880A0-2766-3744-C5A7-D34C16DA04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3CCFEFC-EFE6-AF46-ACB7-D3AB3B505E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10E3F94-D540-DFF1-4B47-B44D4D2C946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767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2025-04-15T07:28:53Z</dcterms:modified>
</cp:coreProperties>
</file>