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3293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4A659A-1270-386A-4508-8644138DF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0470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647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E0272FD-4BBB-9DCA-0B0D-30A387871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45E426-FE4A-A448-F743-F0D9E56B1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7631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DCC9EA0-63BF-E14E-E10B-39E60A0A77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5236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3933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633ECE-9049-0D23-08B9-4B5E4F7BE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9998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FE91CF-C440-323B-8C8C-E25EC69DA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EC089A-32D2-4871-C62C-6A429260F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7D86F3-E14B-A729-7533-E91738641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9C1A7F-2DB2-57E1-FB62-B0F0B8405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60CDE2-0F63-3727-2101-B345CE2A35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19F03B-EA1D-1AAA-FE11-375E9B015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0008DC-88B1-A032-9A55-66BF6B6AC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4A35F9-3050-A144-CECC-0483FC5F3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67BFB7-82F1-65C7-E804-FE64AEDCB0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2025-04-15T07:28:41Z</dcterms:modified>
</cp:coreProperties>
</file>