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Aurland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723945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741F3BA-91C0-963B-8941-6944C845EB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764553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347825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2C2BBDCF-3BCA-DCB4-1148-BEBA6B36B2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3C197A0-A7CF-2A45-1FF6-44B2FD037D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545075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568F376C-0C56-C601-7343-40F0165825B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365813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578492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0DA0442-FB58-48F4-E82A-508472DABA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221911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224A7FD-24A8-1FD2-5860-12BE16192D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8067864-BBD7-BB6D-541E-4258AE5127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25C8F90-11D1-118D-3CFB-BDD131EF10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FB93955-81C0-DE83-01C5-B8AFBA7168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AC390FF-1D9B-99A8-BFEE-60BE4FE141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5A2C684-3B5E-D4FF-A34A-ED523E85EC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80A8543-6117-5464-D94F-C95858A628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AAB9668-8AC5-0102-0465-715711DB1D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5040BA7-4383-5547-B352-C575EDA4B5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2025-04-15T07:28:28Z</dcterms:modified>
</cp:coreProperties>
</file>