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Sogndal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6752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8AEA35-7213-8D07-0ADF-83C194BB50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7054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6370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15630D0-6F7F-095F-F3EA-C7B5DE3E5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AB639A-7121-3A6A-6C05-012FEF220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854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C2C6170-06FC-B712-D8F3-BDE998AA209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8597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0081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A62C25-B044-3803-4375-9044F7D1CB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7186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B5518E-7CB5-4A21-21CE-8DC27B8969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F1BB33-00C0-7F1F-D7C0-202DF0547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AA560F-4D28-FA2A-6820-9D518F5879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85D397-95A1-6FF0-159F-2506C2DD8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AC7235-F7CF-B974-767A-A15ACA1D4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831BCE-410D-5125-1087-BC7CC40D7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39C892-8629-A562-9F6C-F4531F4932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959BFE-FBF8-6FE0-4053-CC0787E0C5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332F14-083C-80DE-2653-389C2160EA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2025-04-15T07:28:15Z</dcterms:modified>
</cp:coreProperties>
</file>