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1004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AA070D-E73A-1EDF-9A30-82D503868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0279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865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495A054-2296-8092-2611-DF7E2B530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287FF9-17BE-5154-7AE1-A2F45A498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683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DF9F803-F22B-6AED-D906-F92AF7DA5C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765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4393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0CFD84-560C-94C5-8BB7-75BE01835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2017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1E1A51-C851-23CE-50EF-B35040237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9212B9-DF62-782D-32D9-0D126585A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823060-B885-3A8D-2C96-9F49ABE68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47299D-60D6-8352-9FFD-36B42B5F7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900162-1961-25D3-8040-E896AF5CD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A5E836-A4F1-1D62-B88D-CBA086A53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F23A56-C983-3F49-A218-DFBDBCD97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117DB0-E765-0DD3-7037-EB6E4383C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D342E5-8569-7DF5-4EC0-E3E091364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2025-04-15T07:28:02Z</dcterms:modified>
</cp:coreProperties>
</file>