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59" d="100"/>
          <a:sy n="159" d="100"/>
        </p:scale>
        <p:origin x="1752" y="144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4/15/2025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Høyanger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80059941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9 889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16 123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4 442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18 664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802F625C-CBBB-4D46-886A-F96D9F5271F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86886400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212286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E5B3CD7-1579-B501-6770-E2177E6CE32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709A7900-3A0A-2A64-FAA6-3FDD95F257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51131149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18 664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DB7C990-AF1A-A7FD-D358-F35C75095C30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3849224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4 401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9 117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18 664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18 664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98239833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7 912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10 481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6FCA98E-0194-8EA8-0F53-25A8883F22F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5091051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579267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9 482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8 775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F0D5D3-6671-F4D7-A944-746BFA1A174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0" y="1333500"/>
            <a:ext cx="5099402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63CE6C-62C2-9C19-4132-C999B0CABEE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ECC4869-B32B-3735-36CD-C97B563D1AB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0411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2F2800A-FF00-9AFB-06C8-9ADCB64DE9C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05453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C1A34A8-6706-5E8B-0E0F-3CD33EB0A1D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0" y="3175000"/>
            <a:ext cx="3704706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1DE2916-7BD6-3403-942B-554E187E3F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FBC6BFF-016B-22F8-66D3-ADDA5AC7219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71814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354F9AD-B6CD-AB14-357C-07BBC13E764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71814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3A9AD74B-79B4-37D8-6E0A-A2F2316BD62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0"/>
            <a:ext cx="3716793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766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2025-04-15T07:27:49Z</dcterms:modified>
</cp:coreProperties>
</file>