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Hyllestad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900238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5CEED25-C2B5-02D7-3C7E-95F73CDDF1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6181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97140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B920F87-D6D7-BC5B-E464-1C7F961818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04A6CEB-1043-A6D2-6377-81896E50F4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37460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7 658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4AD338D-556B-36F0-965B-9F44ECB7688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6871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3 080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7 658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7 658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8498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27E822-B26C-F62A-AA5D-C8A70D625E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32412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3 246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57F23A5-8C10-32EF-3571-71D95729D5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F5F9AD2-ABE1-6002-04CA-B2AFF05E3E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EC73812-745F-B5A3-F06E-342FC4CCD7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23CD525-AEB5-23A1-F80B-48FDA421EE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5C7F0A-FA2B-1B25-7605-EBF0765FD7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AC5C602-CE0E-3FBC-E325-FA023654CC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F68B79-F1EF-F319-7AFD-D1CDA39D9B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559CF5B-582A-EE7D-3AF3-DA0D3A3B61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D713AB3-0AF0-792B-8635-AEDEFB7D39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2025-04-15T07:27:36Z</dcterms:modified>
</cp:coreProperties>
</file>