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Solund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6571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FD6FB8-47BF-6E32-1F1C-DCAE57254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590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5899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A1C6874-4240-3D7D-5682-14DA08C9B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2D757F-9A55-7C10-9144-67CE376D9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3858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9381E0-A65C-0A5C-2AF5-4C109ACDF7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4153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2195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2C04CB-FFB7-78EE-36B5-51BC9A32C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5635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443D11-B0AA-28FD-B002-BF6DD6A77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F257EB-48FB-9C00-6F64-CC16ACB2C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2A5740-103C-68CC-56C3-D71CC4553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DC19BC-2931-B4D0-7FBC-E1510EEC8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F18827-5313-2D62-AFBE-91E491647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DC2107-A308-9A70-3339-B542DBA66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5D19D7-4914-876D-DCE5-4D059D1AC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63A700-9B38-80B4-B088-C9F86EF01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E775B6-BF04-0E18-A6B3-A4E36D418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2025-04-15T07:27:24Z</dcterms:modified>
</cp:coreProperties>
</file>