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Gulen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6189695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8 994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9 847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7 005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254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10 101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B7E3FC9-6073-6080-B595-A3E8B27479B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4059848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0056964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69C86C17-4686-C2E3-279A-052BA2CCFCC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9275AC8-A3DD-E28C-8476-0AC765209E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18246055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10 101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1910B232-C9AE-A8E9-6707-03AAC82F8BFD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0973960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5 116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5 116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10 101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10 101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8543631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1 297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8 785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39B2466-5282-F742-D268-FBC4A86EA9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8662028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7 898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2 163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A2FE4F6-8561-8E42-5E09-4B0FE7DD34D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F65E8E9-31B7-2669-7C50-D85B604ECC6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8C02698-A0B0-34B1-6CF0-96D46139E9C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40BEE02-48E7-DA2D-40F4-1100759DB76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B6FAF81-7F81-0353-5F1F-4FA93353345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FB72E1B-DC82-1DDF-3403-5A5F8FB7C0C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0D15B8F-0795-73A4-BDD5-381562DAD1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8285610-53DF-2546-ACE2-6E0E611D01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2354B41-C126-EC0C-86D0-376DDA2C1E1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2025-04-15T07:27:11Z</dcterms:modified>
</cp:coreProperties>
</file>