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Masfjorden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376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19DC08-16EC-A58C-67FF-946903A6C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3501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4430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A2E33F0-E1AB-DDBF-944A-D46E5919E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110DCB-7887-5F02-4952-9E914A580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3974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95968D0-BDFA-9751-804A-F4C2586767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1015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715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FEBD4A-D7EC-DE39-6A44-7576BF0A0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2908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AF829A-1459-9F45-97A6-C66F1CAEC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D62345-2885-FCC0-089F-6240939CB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7D4644-284C-4A04-B8A6-D731553DB6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0CBDF7-19E6-48E5-68E4-D5C9050E4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11F1E4-56F6-9562-203F-FBCB72873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FF94AC-BB54-5B6E-099C-9C5F0DC00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81BC23-8318-6C6A-C6BA-422E59B20B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15B46F-BB87-6C90-538F-D86C5470CB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2BB7B0-73F7-32E7-408F-9BD09BCFC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2025-04-15T07:26:58Z</dcterms:modified>
</cp:coreProperties>
</file>