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Fedje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2917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4219AD-75B9-AD6D-92E4-C5D351DC5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3843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9065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992DB26-1ECF-A586-EFB0-25B2944E0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01C578-179F-CF07-3A79-CE9E65C2EC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0729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A2B620C-5D31-5147-71F7-D2E9D28B477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0419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713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D39F3C-5C8C-3AD3-7153-2BC55E0EE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7254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DBDC6D-2C75-EF68-F459-874A3DCEC4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D4B3B6-6FA3-89B0-630A-871F56755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92F942-0BDF-CED2-A450-F24D72DAAB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FA3DC6-BDE7-1AF9-EFAB-AC2061969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179B78-78CE-EFCA-0775-5723098979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331BB5-AB30-4590-3B6E-8BF1C91CE4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4B04FB-8F4F-D944-2729-9BAAA95553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EB6445-857B-A0C2-BAFC-AF1137AD2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899209-FAE1-9827-DA8A-016DF74AF5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2025-04-15T07:26:45Z</dcterms:modified>
</cp:coreProperties>
</file>