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Austrheim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1113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B9336C-13F6-1D7D-507B-3EADDEA7EB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389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8010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A1A9C17-DCDF-7303-5C1E-EB4E53439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50BC8C-B2B8-8D7D-F07E-06C004CB5F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9017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3C1932E-776D-D584-4A27-3574F78300E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08721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4 780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5555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329F72-27D1-737B-DA7A-5E4F875492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5481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2 299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2B3D62-E574-C1C3-3E6D-9DE0580AC3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1474DB-9882-3920-A328-41F06AECCC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BA83A1-32E1-7537-9F64-790FE870CD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C6D0ED-71AA-C305-3E42-1BF73FCB8E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124DDD4-C6B6-5DC0-D170-17BF1B5200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24B865-CB38-9887-AF8F-46A53B9D3A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329A43-471F-5414-9E7D-B9561F89AA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913F98-AD6F-0ABB-EB92-29C4E6C11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6E8161-D26C-1704-7513-8BCCF0F79F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2025-04-15T07:26:32Z</dcterms:modified>
</cp:coreProperties>
</file>