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Alver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2960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20 345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30 049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51D354-B222-3E2E-F822-EA0B5F160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4782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9774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03CC7A8-34FB-E290-D86C-33FA1101A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6EFFF2-E1F5-2493-620B-36A8C6721F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4727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30 049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C4CB53F-0BAF-FCE1-4A32-DEC593C8812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2786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12 196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28 979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28 979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60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4F8D72-FF59-FBBD-3F2B-5A873E3A8B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5844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16 908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11 958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05EF0D-64A7-FDFC-C927-62C4B34802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3B91DE-05CF-3CF0-5E03-1542EA8A3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B4E983-CBCE-12CF-E4BE-BEB2057803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A2ACC4-8533-59C8-31BA-9C7B92FE9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0C5704-EFEC-416B-19E6-306E718A4D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E84103-610D-F2B0-373E-A8D41E2E9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780697-88DB-D69C-2799-874A88A7D7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98F64C-FD52-A512-FD97-A90CF70E1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0EC3B1-31CA-4871-1E7C-15A65D3F7B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2025-04-15T07:26:20Z</dcterms:modified>
</cp:coreProperties>
</file>