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Osterøy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4287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D8E82F-C209-D38E-5005-AF8199091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9287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1917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7C8B045-86C3-C76D-EA22-A829B85CD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533504-9742-385E-C500-D2ECD726D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5010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3C7BF3F-1955-AFAC-0F0A-CB825199A94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0656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5 892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9607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6B9D77-526E-D192-5D58-738FB8927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309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0F31E0-110C-C075-2C78-7082194D74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17EEAB-9A1F-17A2-D72F-8A15E0516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C8ED8E-5120-34D6-4A27-7F78B11D05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4757A7-DB08-394B-1A50-018F5CB725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C9691B-BEEB-5B89-7B75-5A9FAC1FA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CBCD05-AD8F-50D3-D3D3-800828B28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D435FE-BFF8-2413-DAE0-E97BC24B4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C4FCE8-81AC-8867-7174-F9E8CBFA9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FD99FF-19E0-A246-250A-E060A8F6B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2025-04-15T07:26:07Z</dcterms:modified>
</cp:coreProperties>
</file>